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ear my prayer: give ear, O God of Jacob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O God our shield, and look upon the face of thine anoin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n thy courts is better than a thousand. I had rather be a doorkeeper in the house of my God, than to dwell in the tents of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: the LORD will give grace and glory: no good thing will he withhold from them that walk uprigh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f hosts, blessed is the man that trusteth 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miable are thy tabernacles, O LORD of host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ngeth, yea, even fainteth for the courts of the LORD: my heart and my flesh crieth out 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parrow hath found an house, and the swallow a nest for herself, where she may lay her young, even thine altars, O LORD of hosts, my King,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dwell in thy house: they will be still praising the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se strength is in thee; in whose heart are the ways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assing through the valley of Baca make it a well; the rain also filleth the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 every one of them in Zion appeareth before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2026-06-06T11:55:07Z</dcterms:created>
  <dcterms:modified xsi:type="dcterms:W3CDTF">2026-06-06T11:55:07Z</dcterms:modified>
  <dc:title>Bible.com.au: Psalms 84:1-12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