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61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God of hosts, hear my prayer: give ear, O God of Jacob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O God our shield, and look upon the face of thine anoint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day in thy courts is better than a thousand. I had rather be a doorkeeper in the house of my God, than to dwell in the tents of wicked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God is a sun and shield: the LORD will give grace and glory: no good thing will he withhold from them that walk upright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f hosts, blessed is the man that trusteth in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Gittith, A Psalm for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miable are thy tabernacles, O LORD of host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longeth, yea, even fainteth for the courts of the LORD: my heart and my flesh crieth out for the living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sparrow hath found an house, and the swallow a nest for herself, where she may lay her young, even thine altars, O LORD of hosts, my King, and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dwell in thy house: they will be still praising thee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whose strength is in thee; in whose heart are the ways of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assing through the valley of Baca make it a well; the rain also filleth the poo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from strength to strength, every one of them in Zion appeareth before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2026-06-06T12:44:25Z</dcterms:created>
  <dcterms:modified xsi:type="dcterms:W3CDTF">2026-06-06T12:44:25Z</dcterms:modified>
  <dc:title>Bible.com.au: Psalms 84:1-12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