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07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ur also is joined with them: they have holpen the children of Lot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unto them as unto the Midianites; as to Sisera, as to Jabin, at the brook of Kison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perished at Endor: they became as dung for the ear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ir nobles like Oreb, and like Zeeb: yea, all their princes as Zebah, and as Zalmunna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id, Let us take to ourselves the houses of God in possessi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God, make them like a wheel; as the stubble before the wi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fire burneth a wood, and as the flame setteth the mountains on fir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persecute them with thy tempest, and make them afraid with thy stor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ll their faces with shame; that they may seek thy name, O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confounded and troubled for ever; yea, let them be put to shame, and perish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r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men may know that thou, whose name alone is JEHOVAH, art the most high over all the ear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not thou silence, O God: hold not thy peace, and be not still, O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ine enemies make a tumult: and they that hate thee have lifted up the hea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taken crafty counsel against thy people, and consulted against thy hidden on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aid, Come, and let us cut them off from being a nation; that the name of Israel may be no more in remembra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consulted together with one consent: they are confederate against the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ernacles of Edom, and the Ishmaelites; of Moab, and the Hagarene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bal, and Ammon, and Amalek; the Philistines with the inhabitants of Tyr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2026-05-24T23:14:43Z</dcterms:created>
  <dcterms:modified xsi:type="dcterms:W3CDTF">2026-05-24T23:14:43Z</dcterms:modified>
  <dc:title>Bible.com.au: Psalms 83:1-18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