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God, judge the earth: for thou shalt inherit all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tandeth in the congregation of the mighty; he judgeth among th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judge unjustly, and accept the persons of the wicked?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poor and fatherless: do justice to the afflicted and need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e poor and needy: rid them out of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now not, neither will they understand; they walk on in darkness: all the foundations of the earth are out of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, Ye are gods; and all of you are children of the most Hig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die like men, and fall like one of the prin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2026-06-24T14:39:53Z</dcterms:created>
  <dcterms:modified xsi:type="dcterms:W3CDTF">2026-06-24T14:39:53Z</dcterms:modified>
  <dc:title>Bible.com.au: Psalms 82:1-8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