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presProps" Target="presProps.xml"/>
  <Relationship Id="rId23" Type="http://schemas.openxmlformats.org/officeDocument/2006/relationships/viewProps" Target="viewProps.xml"/>
  <Relationship Id="rId24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0160443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salms 81:1-16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JV-CE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o the chief Musician upon Gittith, A Psalm of Asaph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ing aloud unto God our strength: make a joyful noise unto the God of Jacob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ake a psalm, and bring hither the timbrel, the pleasant harp with the psaltery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low up the trumpet in the new moon, in the time appointed, on our solemn feast day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this was a statute for Israel, and a law of the God of Jacob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is he ordained in Joseph for a testimony, when he went out through the land of Egypt: where I heard a language that I understood not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removed his shoulder from the burden: his hands were delivered from the pots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ou calledst in trouble, and I delivered thee; I answered thee in the secret place of thunder: I proved thee at the waters of Meribah. Selah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ar, O my people, and I will testify unto thee: O Israel, if thou wilt hearken unto me;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re shall no strange god be in thee; neither shalt thou worship any strange god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am the LORD thy God, which brought thee out of the land of Egypt: open thy mouth wide, and I will fill it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my people would not hearken to my voice; and Israel would none of me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o I gave them up unto their own hearts’ lust: and they walked in their own counsels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h that my people had hearkened unto me, and Israel had walked in my ways!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should soon have subdued their enemies, and turned my hand against their adversaries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haters of the LORD should have submitted themselves unto him: but their time should have endured for ever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should have fed them also with the finest of the wheat: and with honey out of the rock should I have satisfied thee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32">
  <a:themeElements>
    <a:clrScheme name="Theme32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32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32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19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2026-10-04T20:02:50Z</dcterms:created>
  <dcterms:modified xsi:type="dcterms:W3CDTF">2026-10-04T20:02:50Z</dcterms:modified>
  <dc:title>Bible.com.au: Psalms 81:1-16 (KJV-CE)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