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presProps" Target="presProps.xml"/>
  <Relationship Id="rId23" Type="http://schemas.openxmlformats.org/officeDocument/2006/relationships/viewProps" Target="viewProps.xml"/>
  <Relationship Id="rId2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24493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81:1-1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, O my people, and I will testify unto thee: O Israel, if thou wilt hearken unto me;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shall no strange god be in thee; neither shalt thou worship any strange go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the LORD thy God, which brought thee out of the land of Egypt: open thy mouth wide, and I will fill it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my people would not hearken to my voice; and Israel would none of m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I gave them up unto their own hearts’ lust: and they walked in their own counsel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h that my people had hearkened unto me, and Israel had walked in my ways!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hould soon have subdued their enemies, and turned my hand against their adversarie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aters of the LORD should have submitted themselves unto him: but their time should have endured for ever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hould have fed them also with the finest of the wheat: and with honey out of the rock should I have satisfied the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the chief Musician upon Gittith, A Psalm of Asaph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g aloud unto God our strength: make a joyful noise unto the God of Jacob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ake a psalm, and bring hither the timbrel, the pleasant harp with the psaltery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ow up the trumpet in the new moon, in the time appointed, on our solemn feast day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is was a statute for Israel, and a law of the God of Jacob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he ordained in Joseph for a testimony, when he went out through the land of Egypt: where I heard a language that I understood not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removed his shoulder from the burden: his hands were delivered from the pot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calledst in trouble, and I delivered thee; I answered thee in the secret place of thunder: I proved thee at the waters of Meribah. Selah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0">
  <a:themeElements>
    <a:clrScheme name="Theme6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2026-06-12T01:44:24Z</dcterms:created>
  <dcterms:modified xsi:type="dcterms:W3CDTF">2026-06-12T01:44:24Z</dcterms:modified>
  <dc:title>Bible.com.au: Psalms 81:1-16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