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86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my people, and I will testify unto thee: O Israel, if thou wilt hearken unto m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 strange god be in thee; neither shalt thou worship any strange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thy God, which brought thee out of the land of Egypt: open thy mouth wide, and I will fill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people would not hearken to my voice; and Israel would none of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gave them up unto their own hearts’ lust: and they walked in their own counse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y people had hearkened unto me, and Israel had walked in my ways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ould soon have subdued their enemies, and turned my hand against their adversari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ters of the LORD should have submitted themselves unto him: but their time should have endured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uld have fed them also with the finest of the wheat: and with honey out of the rock should I have satisfied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Gittith, A Psalm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loud unto God our strength: make a joyful noise unto the God of Jacob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a psalm, and bring hither the timbrel, the pleasant harp with the psalte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up the trumpet in the new moon, in the time appointed, on our solemn feast d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was a statute for Israel, and a law of the God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he ordained in Joseph for a testimony, when he went out through the land of Egypt: where I heard a language that I understood n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oved his shoulder from the burden: his hands were delivered from the po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alledst in trouble, and I delivered thee; I answered thee in the secret place of thunder: I proved thee at the waters of Meribah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2026-06-12T02:47:06Z</dcterms:created>
  <dcterms:modified xsi:type="dcterms:W3CDTF">2026-06-12T02:47:06Z</dcterms:modified>
  <dc:title>Bible.com.au: Psalms 81:1-16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