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wl of the air, and the fish of the sea, and whatsoever passeth through the paths of the sea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our Lord, how excellent is thy name in all the earth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Gittith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our Lord, how excellent is thy name in all the earth! who hast set thy glory above the heav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mouth of babes and sucklings hast thou ordained strength because of thine enemies, that thou mightest still the enemy and the aveng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consider thy heavens, the work of thy fingers, the moon and the stars, which thou hast ordaine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, that thou art mindful of him? and the son of man, that thou visitest him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made him a little lower than the angels, and hast crowned him with glory and honou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dest him to have dominion over the works of thy hands; thou hast put all things under his feet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sheep and oxen, yea, and the beasts of the fiel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2026-08-13T20:58:05Z</dcterms:created>
  <dcterms:modified xsi:type="dcterms:W3CDTF">2026-08-13T20:58:05Z</dcterms:modified>
  <dc:title>Bible.com.au: Psalms 8:1-9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