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ght not be as their fathers, a stubborn and rebellious generation; a generation that set not their heart aright, and whose spirit was not stedfast with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Ephraim, being armed, and carrying bows, turned back in the day of batt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pt not the covenant of God, and refused to walk in his law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at his works, and his wonders that he had shewed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vellous things did he in the sight of their fathers, in the land of Egypt, in the field of Zo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vided the sea, and caused them to pass through; and he made the waters to stand as an hea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time also he led them with a cloud, and all the night with a light of fi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lave the rocks in the wilderness, and gave them drink as out of the great depth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streams also out of the rock, and caused waters to run down like riv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inned yet more against him by provoking the most High in the wild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empted God in their heart by asking meat for their lu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spake against God; they said, Can God furnish a table in the wildernes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mote the rock, that the waters gushed out, and the streams overflowed; can he give bread also? can he provide flesh for his peopl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heard this, and was wroth: so a fire was kindled against Jacob, and anger also came up against Israel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believed not in God, and trusted not in his salvation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had commanded the clouds from above, and opened the doors of heave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rained down manna upon them to eat, and had given them of the corn of hea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did eat angels’ food: he sent them meat to the fu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n east wind to blow in the heaven: and by his power he brought in the south wi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ned flesh also upon them as dust, and feathered fowls like as the sand of the sea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my people, to my law: incline your ears to the words of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t it fall in the midst of their camp, round about their habit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did eat, and were well filled: for he gave them their own desire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not estranged from their lust. But while their meat was yet in their mouths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rath of God came upon them, and slew the fattest of them, and smote down the chosen men of Israe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s they sinned still, and believed not for his wondrous work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ir days did he consume in vanity, and their years in troub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lew them, then they sought him: and they returned and enquired early after Go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that God was their rock, and the high God their redeem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ey did flatter him with their mouth, and they lied unto him with their tongue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heart was not right with him, neither were they stedfast in his coven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pen my mouth in a parable: I will utter dark sayings of old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, being full of compassion, forgave their iniquity, and destroyed them not: yea, many a time turned he his anger away, and did not stir up all his wr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that they were but flesh; a wind that passeth away, and cometh not aga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 did they provoke him in the wilderness, and grieve him in the desert!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turned back and tempted God, and limited the Holy One of Israel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ed not his hand, nor the day when he delivered them from the enem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had wrought his signs in Egypt, and his wonders in the field of Zoan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 turned their rivers into blood; and their floods, that they could not drink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ivers sorts of flies among them, which devoured them; and frogs, which destroyed them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also their increase unto the caterpiller, and their labour unto the locust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vines with hail, and their sycomore trees with fr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e have heard and known, and our fathers have told u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up their cattle also to the hail, and their flocks to hot thunderbolt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upon them the fierceness of his anger, wrath, and indignation, and trouble, by sending evil angels among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way to his anger; he spared not their soul from death, but gave their life over to the pestilence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mote all the firstborn in Egypt; the chief of their strength in the tabernacles of Ham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de his own people to go forth like sheep, and guided them in the wilderness like a flock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on safely, so that they feared not: but the sea overwhelmed their enemi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m to the border of his sanctuary, even to this mountain, which his right hand had purchase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 out the heathen also before them, and divided them an inheritance by line, and made the tribes of Israel to dwell in their tent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tempted and provoked the most high God, and kept not his testimonies: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urned back, and dealt unfaithfully like their fathers: they were turned aside like a deceitful b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not hide them from their children, shewing to the generation to come the praises of the LORD, and his strength, and his wonderful works that he hath don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rovoked him to anger with their high places, and moved him to jealousy with their graven images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heard this, he was wroth, and greatly abhorred Israel: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 forsook the tabernacle of Shiloh, the tent which he placed among men;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livered his strength into captivity, and his glory into the enemy’s hand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s people over also unto the sword; and was wroth with his inheritanc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e consumed their young men; and their maidens were not given to marriage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ests fell by the sword; and their widows made no lamentation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waked as one out of sleep, and like a mighty man that shouteth by reason of wine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his enemies in the hinder parts: he put them to a perpetual reproach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he refused the tabernacle of Joseph, and chose not the tribe of Ephraim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established a testimony in Jacob, and appointed a law in Israel, which he commanded our fathers, that they should make them known to their children: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ose the tribe of Judah, the mount Zion which he loved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uilt his sanctuary like high palaces, like the earth which he hath established for ever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David also his servant, and took him from the sheepfolds: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following the ewes great with young he brought him to feed Jacob his people, and Israel his inheritance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fed them according to the integrity of his heart; and guided them by the skilfulness of his hands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generation to come might know them, even the children which should be born; who should arise and declare them to their childr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set their hope in God, and not forget the works of God, but keep his commandmen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2026-06-12T01:44:27Z</dcterms:created>
  <dcterms:modified xsi:type="dcterms:W3CDTF">2026-06-12T01:44:27Z</dcterms:modified>
  <dc:title>Bible.com.au: Psalms 78:1-72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