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912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77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his mercy clean gone for ever? doth his promise fail for evermore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th God forgotten to be gracious? hath he in anger shut up his tender mercies? Sela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said, This is my infirmity: but I will remember the years of the right hand of the most High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remember the works of the LORD: surely I will remember thy wonders of ol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meditate also of all thy work, and talk of thy doing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way, O God, is in the sanctuary: who is so great a God as our God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art the God that doest wonders: thou hast declared thy strength among the peopl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with thine arm redeemed thy people, the sons of Jacob and Joseph. Sela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ters saw thee, O God, the waters saw thee; they were afraid: the depths also were trouble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louds poured out water: the skies sent out a sound: thine arrows also went abroa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, to Jeduthun, A Psalm of Asaph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oice of thy thunder was in the heaven: the lightnings lightened the world: the earth trembled and shook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way is in the sea, and thy path in the great waters, and thy footsteps are not known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leddest thy people like a flock by the hand of Moses and Aaron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ried unto God with my voice, even unto God with my voice; and he gave ear unto m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day of my trouble I sought the Lord: my sore ran in the night, and ceased not: my soul refused to be comfort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remembered God, and was troubled: I complained, and my spirit was overwhelmed. Sela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oldest mine eyes waking: I am so troubled that I cannot speak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considered the days of old, the years of ancient tim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all to remembrance my song in the night: I commune with mine own heart: and my spirit made diligent searc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the Lord cast off for ever? and will he be favourable no more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1">
  <a:themeElements>
    <a:clrScheme name="Theme8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2026-06-04T08:47:35Z</dcterms:created>
  <dcterms:modified xsi:type="dcterms:W3CDTF">2026-06-04T08:47:35Z</dcterms:modified>
  <dc:title>Bible.com.au: Psalms 77:1-20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