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70987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76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didst cause judgment to be heard from heaven; the earth feared, and was still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God arose to judgment, to save all the meek of the earth. Sela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the wrath of man shall praise thee: the remainder of wrath shalt thou restrai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Vow, and pay unto the LORD your God: let all that be round about him bring presents unto him that ought to be fear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cut off the spirit of princes: he is terrible to the kings of the earth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 on Neginoth, A Psalm or Song of Asap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Judah is God known: his name is great in Israel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Salem also is his tabernacle, and his dwelling place in Zio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brake he the arrows of the bow, the shield, and the sword, and the battle. Sela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art more glorious and excellent than the mountains of pre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touthearted are spoiled, they have slept their sleep: and none of the men of might have found their hand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y rebuke, O God of Jacob, both the chariot and horse are cast into a dead sleep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, even thou, art to be feared: and who may stand in thy sight when once thou art angry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2">
  <a:themeElements>
    <a:clrScheme name="Theme1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2026-06-17T10:53:25Z</dcterms:created>
  <dcterms:modified xsi:type="dcterms:W3CDTF">2026-06-17T10:53:25Z</dcterms:modified>
  <dc:title>Bible.com.au: Psalms 76:1-12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