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3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orrupt, and speak wickedly concerning oppression: they speak lofti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their mouth against the heavens, and their tongue walketh through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is people return hither: and waters of a full cup are wrung out to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y, How doth God know? and is there knowledge in the most Hig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se are the ungodly, who prosper in the world; they increase in rich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 I have cleansed my heart in vain, and washed my hands in innocenc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day long have I been plagued, and chastened every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I will speak thus; behold, I should offend against the generation of thy child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ought to know this, it was too painful for m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went into the sanctuary of God; then understood I their e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didst set them in slippery places: thou castedst them down into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y brought into desolation, as in a moment! they are utterly consumed with terro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ream when one awaketh; so, O Lord, when thou awakest, thou shalt despise their imag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my heart was grieved, and I was pricked in my re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foolish was I, and ignorant: I was as a beast before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am continually with thee: thou hast holden me by my righ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guide me with thy counsel, and afterward receive me to glo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have I in heaven but thee? and there is none upon earth that I desire beside the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 heart faileth: but God is the strength of my heart, and my portion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that are far from thee shall perish: thou hast destroyed all them that go a whoring from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God is good to Israel, even to such as are of a clean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good for me to draw near to God: I have put my trust in the Lord GOD, that I may declare all thy work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feet were almost gone; my steps had well nigh slipp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envious at the foolish, when I saw the prosperity of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no bands in their death: but their strength is fir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in trouble as other men; neither are they plagued like other m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ide compasseth them about as a chain; violence covereth them as a gar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yes stand out with fatness: they have more than heart could wi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2026-06-24T09:57:26Z</dcterms:created>
  <dcterms:modified xsi:type="dcterms:W3CDTF">2026-06-24T09:57:26Z</dcterms:modified>
  <dc:title>Bible.com.au: Psalms 73:1-28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