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presProps" Target="presProps.xml"/>
  <Relationship Id="rId12" Type="http://schemas.openxmlformats.org/officeDocument/2006/relationships/viewProps" Target="viewProps.xml"/>
  <Relationship Id="rId1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72245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70:1-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the chief Musician, A Psalm of David, to bring to remembrance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ke haste, O God, to deliver me; make haste to help me, O LORD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em be ashamed and confounded that seek after my soul: let them be turned backward, and put to confusion, that desire my hurt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em be turned back for a reward of their shame that say, Aha, aha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all those that seek thee rejoice and be glad in thee: and let such as love thy salvation say continually, Let God be magnified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 am poor and needy: make haste unto me, O God: thou art my help and my deliverer; O LORD, make no tarrying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9">
  <a:themeElements>
    <a:clrScheme name="Theme2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2026-10-22T21:56:18Z</dcterms:created>
  <dcterms:modified xsi:type="dcterms:W3CDTF">2026-10-22T21:56:18Z</dcterms:modified>
  <dc:title>Bible.com.au: Psalms 70:1-5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