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, the heavens also dropped at the presence of God: even Sinai itself was moved at the presence of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God, didst send a plentiful rain, whereby thou didst confirm thine inheritance, when it was we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ongregation hath dwelt therein: thou, O God, hast prepared of thy goodness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the word: great was the company of those that publish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armies did flee apace: and she that tarried at home divided the spo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e have lien among the pots, yet shall ye be as the wings of a dove covered with silver, and her feathers with yellow go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kings in it, it was white as snow in S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 of God is as the hill of Bashan; an high hill as the hill of Bash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leap ye, ye high hills? this is the hill which God desireth to dwell in; yea, the LORD will dwell in it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wenty thousand, even thousands of angels: the Lord is among them, as in Sinai, in the holy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r Song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scended on high, thou hast led captivity captive: thou hast received gifts for men; yea, for the rebellious also, that the LORD God might dwell among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daily loadeth us with benefits, even the God of our salvation. Sel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ur God is the God of salvation; and unto GOD the Lord belong the issues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wound the head of his enemies, and the hairy scalp of such an one as goeth on still in his trespass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I will bring again from Bashan, I will bring my people again from the depths of the sea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foot may be dipped in the blood of thine enemies, and the tongue of thy dogs in the sa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en thy goings, O God; even the goings of my God, my King, in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gers went before, the players on instruments followed after; among them were the damsels playing with timbre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ye God in the congregations, even the Lord, from the fountain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little Benjamin with their ruler, the princes of Judah and their council, the princes of Zebulun, and the princes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arise, let his enemies be scattered: let them also that hate him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od hath commanded thy strength: strengthen, O God, that which thou hast wrought for 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y temple at Jerusalem shall kings bring presents unto the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company of spearmen, the multitude of the bulls, with the calves of the people, till every one submit himself with pieces of silver: scatter thou the people that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shall come out of Egypt; Ethiopia shall soon stretch out her hands un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ye kingdoms of the earth; O sing praises unto the Lord; Selah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rideth upon the heavens of heavens, which were of old; lo, he doth send out his voice, and that a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ye strength unto God: his excellency is over Israel, and his strength is in the cloud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terrible out of thy holy places: the God of Israel is he that giveth strength and power unto his people. Blessed be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moke is driven away, so drive them away: as wax melteth before the fire, so let the wicked perish at the presence of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righteous be glad; let them rejoice before God: yea, let them exceedingly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sing praises to his name: extol him that rideth upon the heavens by his name Jah, and rejoice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of the fatherless, and a judge of the widows, is God in his holy habit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teth the solitary in families: he bringeth out those which are bound with chains: but the rebellious dwell in a dry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en thou wentest forth before thy people, when thou didst march through the wilderness; Selah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Psalms 68:1-35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