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r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 merciful unto us, and bless us; and cause his face to shine upon us; Sel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way may be known upon earth, thy saving health among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the nations be glad and sing for joy: for thou shalt judge the people righteously, and govern the nations upon ear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earth yield her increase; and God, even our own God, shall bless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bless us; and all the ends of the earth shall fea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Psalms 67:1-7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