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7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so that dwell in the uttermost parts are afraid at thy tokens: thou makest the outgoings of the morning and evening to rejo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visitest the earth, and waterest it: thou greatly enrichest it with the river of God, which is full of water: thou preparest them corn, when thou hast so provided for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aterest the ridges thereof abundantly: thou settlest the furrows thereof: thou makest it soft with showers: thou blessest the springing thereo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crownest the year with thy goodness; and thy paths drop fat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rop upon the pastures of the wilderness: and the little hills rejoice on every sid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stures are clothed with flocks; the valleys also are covered over with corn; they shout for joy, they also s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and Song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waiteth for thee, O God, in Sion: and unto thee shall the vow be perform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ou that hearest prayer, unto thee shall all flesh co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iquities prevail against me: as for our transgressions, thou shalt purge them a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whom thou choosest, and causest to approach unto thee, that he may dwell in thy courts: we shall be satisfied with the goodness of thy house, even of thy holy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errible things in righteousness wilt thou answer us, O God of our salvation; who art the confidence of all the ends of the earth, and of them that are afar off upon the sea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by his strength setteth fast the mountains; being girded with power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stilleth the noise of the seas, the noise of their waves, and the tumult of the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2026-06-24T13:58:27Z</dcterms:created>
  <dcterms:modified xsi:type="dcterms:W3CDTF">2026-06-24T13:58:27Z</dcterms:modified>
  <dc:title>Bible.com.au: Psalms 65:1-13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