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0546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63:1-1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salm of David, when he was in the wilderness of Juda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God, thou art my God; early will I seek thee: my soul thirsteth for thee, my flesh longeth for thee in a dry and thirsty land, where no water is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see thy power and thy glory, so as I have seen thee in the sanctuar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thy lovingkindness is better than life, my lips shall praise the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will I bless thee while I live: I will lift up my hands in thy nam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ul shall be satisfied as with marrow and fatness; and my mouth shall praise thee with joyful lips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remember thee upon my bed, and meditate on thee in the night watche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thou hast been my help, therefore in the shadow of thy wings will I rejoic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ul followeth hard after thee: thy right hand upholdeth m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ose that seek my soul, to destroy it, shall go into the lower parts of the earth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all fall by the sword: they shall be a portion for foxe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king shall rejoice in God; every one that sweareth by him shall glory: but the mouth of them that speak lies shall be stoppe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5">
  <a:themeElements>
    <a:clrScheme name="Theme9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2026-10-22T17:13:16Z</dcterms:created>
  <dcterms:modified xsi:type="dcterms:W3CDTF">2026-10-22T17:13:16Z</dcterms:modified>
  <dc:title>Bible.com.au: Psalms 63:1-11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