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524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2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in him at all times; ye people, pour out your heart before him: God is a refuge for us. Sela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rely men of low degree are vanity, and men of high degree are a lie: to be laid in the balance, they are altogether lighter than vanit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not in oppression, and become not vain in robbery: if riches increase, set not your heart upon the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once; twice have I heard this; that power belongeth unto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unto thee, O Lord, belongeth mercy: for thou renderest to every man according to his work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to Jeduthun,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my soul waiteth upon God: from him cometh my salvat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; he is my defence; I shall not be greatly mov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will ye imagine mischief against a man? ye shall be slain all of you: as a bowing wall shall ye be, and as a tottering fe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only consult to cast him down from his excellency: they delight in lies: they bless with their mouth, but they curse inwardly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ul, wait thou only upon God; for my expectation is from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only is my rock and my salvation: he is my defence; I shall not be mo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God is my salvation and my glory: the rock of my strength, and my refuge, is in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2026-06-14T12:09:36Z</dcterms:created>
  <dcterms:modified xsi:type="dcterms:W3CDTF">2026-06-14T12:09:36Z</dcterms:modified>
  <dc:title>Bible.com.au: Psalms 62:1-12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