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3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: Philistia, triumph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ich hadst cast us off? and thou, O God, which didst not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ushan-eduth, Michtam of David, to teach; when he strove with Aram-naharaim and with Aram-zobah, when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scattered us, thou hast been displeased; O turn thyself to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earth to tremble; thou hast broken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astonish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; save with thy right hand, and hea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2026-09-09T18:09:01Z</dcterms:created>
  <dcterms:modified xsi:type="dcterms:W3CDTF">2026-09-09T18:09:01Z</dcterms:modified>
  <dc:title>Bible.com.au: Psalms 60:1-12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