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presProps" Target="presProps.xml"/>
  <Relationship Id="rId19" Type="http://schemas.openxmlformats.org/officeDocument/2006/relationships/viewProps" Target="viewProps.xml"/>
  <Relationship Id="rId2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35431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60:1-1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ab is my washpot; over Edom will I cast out my shoe: Philistia, triumph thou because of m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will bring me into the strong city? who will lead me into Edom?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lt not thou, O God, which hadst cast us off? and thou, O God, which didst not go out with our armies?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ve us help from trouble: for vain is the help of man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rough God we shall do valiantly: for he it is that shall tread down our enemie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the chief Musician upon Shushan-eduth, Michtam of David, to teach; when he strove with Aram-naharaim and with Aram-zobah, when Joab returned, and smote of Edom in the valley of salt twelve thousan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God, thou hast cast us off, thou hast scattered us, thou hast been displeased; O turn thyself to us again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hast made the earth to tremble; thou hast broken it: heal the breaches thereof; for it shaketh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hast shewed thy people hard things: thou hast made us to drink the wine of astonishment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hast given a banner to them that fear thee, that it may be displayed because of the truth. Selah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thy beloved may be delivered; save with thy right hand, and hear m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hath spoken in his holiness; I will rejoice, I will divide Shechem, and mete out the valley of Succoth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lead is mine, and Manasseh is mine; Ephraim also is the strength of mine head; Judah is my lawgiver;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3">
  <a:themeElements>
    <a:clrScheme name="Theme4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2026-05-21T04:33:58Z</dcterms:created>
  <dcterms:modified xsi:type="dcterms:W3CDTF">2026-05-21T04:33:58Z</dcterms:modified>
  <dc:title>Bible.com.au: Psalms 60:1-12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