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023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part from me, all ye workers of iniquity; for the LORD hath heard the voice of my weeping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th heard my supplication; the LORD will receive my pray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all mine enemies be ashamed and sore vexed: let them return and be ashamed suddenl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 on Neginoth upon Sheminith,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rebuke me not in thine anger, neither chasten me in thy hot displeasur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mercy upon me, O LORD; for I am weak: O LORD, heal me; for my bones are vex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ul is also sore vexed: but thou, O LORD, how long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turn, O LORD, deliver my soul: oh save me for thy mercies’ sak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n death there is no remembrance of thee: in the grave who shall give thee thanks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weary with my groaning; all the night make I my bed to swim; I water my couch with my tear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ne eye is consumed because of grief; it waxeth old because of all mine enemi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1">
  <a:themeElements>
    <a:clrScheme name="Theme5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2026-06-14T10:46:02Z</dcterms:created>
  <dcterms:modified xsi:type="dcterms:W3CDTF">2026-06-14T10:46:02Z</dcterms:modified>
  <dc:title>Bible.com.au: Psalms 6:1-10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