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shalt laugh at them; thou shalt have all the heathen in deris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his strength will I wait upon thee: for God is my def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 of my mercy shall prevent me: God shall let me see my desire upon mine enem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y them not, lest my people forget: scatter them by thy power; and bring them down, O Lord our sh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 of their mouth and the words of their lips let them even be taken in their pride: and for cursing and lying which they spea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me them in wrath, consume them, that they may not be: and let them know that God ruleth in Jacob unto the ends of the earth. Sela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evening let them return; and let them make a noise like a dog, and go round about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wander up and down for meat, and grudge if they be not satisfi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of thy power; yea, I will sing aloud of thy mercy in the morning: for thou hast been my defence and refuge in the day of my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my strength, will I sing: for God is my defence, and the God of my merc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; when Saul sent, and they watched the house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mine enemies, O my God: defend me from them that rise up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workers of iniquity, and save me from bloody m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lie in wait for my soul: the mighty are gathered against me; not for my transgression, nor for my sin, O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un and prepare themselves without my fault: awake to help me, and beh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, O LORD God of hosts, the God of Israel, awake to visit all the heathen: be not merciful to any wicked transgressors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 evening: they make a noise like a dog, and go round about the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y belch out with their mouth: swords are in their lips: for who, say they, doth hea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2026-06-24T13:58:37Z</dcterms:created>
  <dcterms:modified xsi:type="dcterms:W3CDTF">2026-06-24T13:58:37Z</dcterms:modified>
  <dc:title>Bible.com.au: Psalms 59:1-17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