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8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snail which melteth, let every one of them pass away: like the untimely birth of a woman, that they may not see the su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your pots can feel the thorns, he shall take them away as with a whirlwind, both living, and in his wra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hall rejoice when he seeth the vengeance: he shall wash his feet in the blood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a man shall say, Verily there is a reward for the righteous: verily he is a God that judgeth in the ear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l-taschith, Michta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e indeed speak righteousness, O congregation? do ye judge uprightly, O ye sons of men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n heart ye work wickedness; ye weigh the violence of your hands in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estranged from the womb: they go astray as soon as they be born, speaking li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poison is like the poison of a serpent: they are like the deaf adder that stoppeth her ear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will not hearken to the voice of charmers, charming never so wise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ak their teeth, O God, in their mouth: break out the great teeth of the young lions, O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melt away as waters which run continually: when he bendeth his bow to shoot his arrows, let them be as cut in piec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2026-08-13T20:58:47Z</dcterms:created>
  <dcterms:modified xsi:type="dcterms:W3CDTF">2026-08-13T20:58:47Z</dcterms:modified>
  <dc:title>Bible.com.au: Psalms 58:1-11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