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nail which melteth, let every one of them pass away: like the untimely birth of a woman, that they may not see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r pots can feel the thorns, he shall take them away as with a whirlwind, both living, and in his wr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rejoice when he seeth the vengeance: he shall wash his feet in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 man shall say, Verily there is a reward for the righteous: verily he is a God that judgeth in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indeed speak righteousness, O congregation? do ye judge uprightly, O ye sons of me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n heart ye work wickedness; ye weigh the violence of your hands i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estranged from the womb: they go astray as soon as they be born, speaking l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oison is like the poison of a serpent: they are like the deaf adder that stoppeth her ea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ill not hearken to the voice of charmers, charming never so wise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ir teeth, O God, in their mouth: break out the great teeth of the young lions, O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melt away as waters which run continually: when he bendeth his bow to shoot his arrows, let them be as cut in pie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2026-06-12T01:44:28Z</dcterms:created>
  <dcterms:modified xsi:type="dcterms:W3CDTF">2026-06-12T01:44:28Z</dcterms:modified>
  <dc:title>Bible.com.au: Psalms 58:1-11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