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200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7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ke up, my glory; awake, psaltery and harp: I myself will awake earl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thee, O Lord, among the people: I will sing unto thee among the nation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y mercy is great unto the heavens, and thy truth unto the cloud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thou exalted, O God, above the heavens: let thy glory be above all the ear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l-taschith, Michtam of David, when he fled from Saul in the cav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merciful unto me, O God, be merciful unto me: for my soul trusteth in thee: yea, in the shadow of thy wings will I make my refuge, until these calamities be overpas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cry unto God most high; unto God that performeth all things for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send from heaven, and save me from the reproach of him that would swallow me up. Selah. God shall send forth his mercy and his tru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is among lions: and I lie even among them that are set on fire, even the sons of men, whose teeth are spears and arrows, and their tongue a sharp sw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thou exalted, O God, above the heavens; let thy glory be above all the ear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prepared a net for my steps; my soul is bowed down: they have digged a pit before me, into the midst whereof they are fallen themselves. Sela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is fixed, O God, my heart is fixed: I will sing and give prais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3">
  <a:themeElements>
    <a:clrScheme name="Theme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2026-07-23T10:49:54Z</dcterms:created>
  <dcterms:modified xsi:type="dcterms:W3CDTF">2026-07-23T10:49:54Z</dcterms:modified>
  <dc:title>Bible.com.au: Psalms 57:1-11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