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asten my escape from the windy storm and temp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, O Lord, and divide their tongues: for I have seen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go about it upon the walls thereof: mischief also and sorrow are in the midst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is in the midst thereof: deceit and guile depart not from her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not an enemy that reproached me; then I could have borne it: neither was it he that hated me that did magnify himself against me; then I would have hid myself from hi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thou, a man mine equal, my guide, and mine acquain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ook sweet counsel together, and walked unto the house of God in compa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seize upon them, and let them go down quick into hell: for wickedness is in their dwellings, and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call upon God; and the LORD shall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and morning, and at noon, will I pray, and cry aloud: and he shall hear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livered my soul in peace from the battle that was against me: for there were many with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hear, and afflict them, even he that abideth of old. Selah. Because they have no changes, therefore they fear not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forth his hands against such as be at peace with him: he hath broken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were smoother than butter, but war was in his heart: his words were softer than oil, yet were they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urden upon the LORD, and he shall sustain thee: he shall never suffer the righteous to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shalt bring them down into the pit of destruction: bloody and deceitful men shall not live out half their days; but I will trust in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prayer, O God; and hide not thyself from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e, and hear me: I mourn in my complaint, and make a nois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voice of the enemy, because of the oppression of the wicked: for they cast iniquity upon me, and in wrath they hat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ore pained within me: and the terrors of death are fallen up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fulness and trembling are come upon me, and horror hath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Oh that I had wings like a dove! for then would I fly away,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n would I wander far off, and remain in the wildernes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2026-06-12T02:46:59Z</dcterms:created>
  <dcterms:modified xsi:type="dcterms:W3CDTF">2026-06-12T02:46:59Z</dcterms:modified>
  <dc:title>Bible.com.au: Psalms 55:1-23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