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Maschil, A Psalm of David, when the Ziphims came and said to Saul, Doth not David hide himself with u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 by thy name, and judge me by thy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 give ear to the words of my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trangers are risen up against me, and oppressors seek after my soul: they have not set God before them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ne helper: the Lord is with them that uphold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ward evil unto mine enemies: cut them off in thy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reely sacrifice unto thee: I will praise thy name, O LORD; for it is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delivered me out of all trouble: and mine eye hath seen his desire upon mine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2026-06-14T10:55:30Z</dcterms:created>
  <dcterms:modified xsi:type="dcterms:W3CDTF">2026-06-14T10:55:30Z</dcterms:modified>
  <dc:title>Bible.com.au: Psalms 54:1-7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