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6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4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on Neginoth, Maschil, A Psalm of David, when the Ziphims came and said to Saul, Doth not David hide himself with us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O God, by thy name, and judge me by thy streng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O God; give ear to the words of my mo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trangers are risen up against me, and oppressors seek after my soul: they have not set God before them. Sel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is mine helper: the Lord is with them that uphold my so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reward evil unto mine enemies: cut them off in thy tru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freely sacrifice unto thee: I will praise thy name, O LORD; for it is g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delivered me out of all trouble: and mine eye hath seen his desire upon mine enem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2026-08-13T21:43:16Z</dcterms:created>
  <dcterms:modified xsi:type="dcterms:W3CDTF">2026-08-13T21:43:16Z</dcterms:modified>
  <dc:title>Bible.com.au: Psalms 54:1-7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