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ahalath, Maschil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Corrupt are they, and have done abominable iniquity: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down from heaven upon the children of men, to see if there were any that did understand, that di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them is gone back: they are al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workers of iniquity no knowledge? who eat up my people as they eat bread: they have not called up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, where no fear was: for God hath scattered the bones of him that encampeth against thee: thou hast put them to shame, because God hath despis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Go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2026-06-24T13:57:58Z</dcterms:created>
  <dcterms:modified xsi:type="dcterms:W3CDTF">2026-06-24T13:57:58Z</dcterms:modified>
  <dc:title>Bible.com.au: Psalms 53:1-6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