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587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redemption of their soul is precious, and it ceaseth for ever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should still live for ever, and not see corrup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eeth that wise men die, likewise the fool and the brutish person perish, and leave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ward thought is, that their houses shall continue for ever, and their dwelling places to all generations; they call their lands after their own nam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man being in honour abideth not: he is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ir way is their folly: yet their posterity approve their sayings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heep they are laid in the grave; death shall feed on them; and the upright shall have dominion over them in the morning; and their beauty shall consume in the grave from their dwell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y soul from the power of the grave: for he shall receive me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afraid when one is made rich, when the glory of his house is increas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th he shall carry nothing away: his glory shall not descend afte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he lived he blessed his soul: and men will praise thee, when thou doest well to thy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o to the generation of his fathers; they shall never see 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in honour, and understandeth not, is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e people; give ear, all ye inhabitants of the worl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 rich and poor,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of wisdom; and the meditation of my heart shall be of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cline mine ear to a parable: I will open my dark saying upon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fear in the days of evil, when the iniquity of my heels shall compass me abou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ir wealth, and boast themselves in the multitude of their rich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can by any means redeem his brother, nor give to God a ransom fo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2026-06-09T22:00:40Z</dcterms:created>
  <dcterms:modified xsi:type="dcterms:W3CDTF">2026-06-09T22:00:40Z</dcterms:modified>
  <dc:title>Bible.com.au: Psalms 49:1-20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