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2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heard, so have we seen in the city of the LORD of hosts, in the city of our God: God will establish it for ever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thought of thy lovingkindness, O God, in the midst of thy tem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y name, O God, so is thy praise unto the ends of the earth: thy right hand is full of righteous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ount Zion rejoice, let the daughters of Judah be glad, because of thy judgme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about Zion, and go round about her: tell the tower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ye well her bulwarks, consider her palaces; that ye may tell it to the generation follow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God is our God for ever and ever: he will be our guide even unto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and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, and greatly to be praised in the city of our God, in the mountain of his holi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for situation, the joy of the whole earth, is mount Zion, on the sides of the north, the city of the great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known in her palaces for a refu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kings were assembled, they passed by toge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w it, and so they marvelled; they were troubled, and hasted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took hold upon them there, and pain, as of a woman in trava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eakest the ships of Tarshish with an east wi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2026-06-24T14:39:40Z</dcterms:created>
  <dcterms:modified xsi:type="dcterms:W3CDTF">2026-06-24T14:39:40Z</dcterms:modified>
  <dc:title>Bible.com.au: Psalms 48:1-14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