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presProps" Target="presProps.xml"/>
  <Relationship Id="rId21" Type="http://schemas.openxmlformats.org/officeDocument/2006/relationships/viewProps" Target="viewProps.xml"/>
  <Relationship Id="rId22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325781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48:1-14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we have heard, so have we seen in the city of the LORD of hosts, in the city of our God: God will establish it for ever. Selah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e have thought of thy lovingkindness, O God, in the midst of thy temple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cording to thy name, O God, so is thy praise unto the ends of the earth: thy right hand is full of righteousness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mount Zion rejoice, let the daughters of Judah be glad, because of thy judgments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lk about Zion, and go round about her: tell the towers thereof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rk ye well her bulwarks, consider her palaces; that ye may tell it to the generation following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is God is our God for ever and ever: he will be our guide even unto death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Song and Psalm for the sons of Korah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reat is the LORD, and greatly to be praised in the city of our God, in the mountain of his holiness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autiful for situation, the joy of the whole earth, is mount Zion, on the sides of the north, the city of the great King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is known in her palaces for a refug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, lo, the kings were assembled, they passed by together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saw it, and so they marvelled; they were troubled, and hasted away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ear took hold upon them there, and pain, as of a woman in travail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breakest the ships of Tarshish with an east wind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00">
  <a:themeElements>
    <a:clrScheme name="Theme10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0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0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17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2026-06-24T13:58:28Z</dcterms:created>
  <dcterms:modified xsi:type="dcterms:W3CDTF">2026-06-24T13:58:28Z</dcterms:modified>
  <dc:title>Bible.com.au: Psalms 48:1-14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