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0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behold the works of the LORD, what desolations he hath made i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wars to cease unto the end of the earth; he breaketh the bow, and cutteth the spear in sunder; he burneth the chariot in the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ill, and know that I am God: I will be exalted among the heathen, I will be exalted in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for the sons of Korah, A Song upon Alamo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our refuge and strength, a very present help in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not we fear, though the earth be removed, and though the mountains be carried into the midst of the sea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waters thereof roar and be troubled, though the mountains shake with the swelling thereof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river, the streams whereof shall make glad the city of God, the holy place of the tabernacles of the most Hi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 the midst of her; she shall not be moved: God shall help her, and that right ear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then raged, the kingdoms were moved: he uttered his voice, the earth me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2026-06-26T15:29:15Z</dcterms:created>
  <dcterms:modified xsi:type="dcterms:W3CDTF">2026-06-26T15:29:15Z</dcterms:modified>
  <dc:title>Bible.com.au: Psalms 46:1-11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