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961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garments smell of myrrh, and aloes, and cassia, out of the ivory palaces, whereby they have made thee gl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’ daughters were among thy honourable women: upon thy right hand did stand the queen in gold of Ophi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, O daughter, and consider, and incline thine ear; forget also thine own people, and thy father’s hous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e king greatly desire thy beauty: for he is thy Lord; and worship thou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ughter of Tyre shall be there with a gift; even the rich among the people shall intreat thy favou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daughter is all glorious within: her clothing is of wrought g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hall be brought unto the king in raiment of needlework: the virgins her companions that follow her shall be brought unto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ladness and rejoicing shall they be brought: they shall enter into the king’s pal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thy fathers shall be thy children, whom thou mayest make princes in all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y name to be remembered in all generations: therefore shall the people praise thee for ever and 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oshannim, for the sons of Korah, Maschil, A Song of lov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inditing a good matter: I speak of the things which I have made touching the king: my tongue is the pen of a ready wri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fairer than the children of men: grace is poured into thy lips: therefore God hath blessed thee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thy sword upon thy thigh, O most mighty, with thy glory and thy majes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y majesty ride prosperously because of truth and meekness and righteousness; and thy right hand shall teach thee terrible th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arrows are sharp in the heart of the king’s enemies; whereby the people fall under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hrone, O God, is for ever and ever: the sceptre of thy kingdom is a right scept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ovest righteousness, and hatest wickedness: therefore God, thy God, hath anointed thee with the oil of gladness above thy fellow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2026-07-04T15:43:53Z</dcterms:created>
  <dcterms:modified xsi:type="dcterms:W3CDTF">2026-07-04T15:43:53Z</dcterms:modified>
  <dc:title>Bible.com.au: Psalms 45:1-17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