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e boast all the day long, and praise thy name for ever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, and put us to shame; and goest not forth with our ar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to turn back from the enemy: and they which hate us spoil for themse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us like sheep appointed for meat; and hast scattered us among the heath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llest thy people for nought, and dost not increase thy wealth by their pr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reproach to our neighbours, a scorn and a derision to them that are round about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byword among the heathen, a shaking of the head among the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nfusion is continually before me, and the shame of my face hath covered m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oice of him that reproacheth and blasphemeth; by reason of the enemy and ave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is come upon us; yet have we not forgotten thee, neither have we dealt falsely in thy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for the sons of Korah, Masch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 is not turned back, neither have our steps declined from thy wa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hast sore broken us in the place of dragons, and covered us with the shadow of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forgotten the name of our God, or stretched out our hands to a strange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God search this out? for he knoweth the secrets of th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for thy sake are we killed all the day long; we are counted as sheep for the slaugh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why sleepest thou, O Lord? arise, cast us not off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forgettest our affliction and our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oul is bowed down to the dust: our belly cleaveth unto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for our help, and redeem us for thy mercies’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ith our ears, O God, our fathers have told us, what work thou didst in their days, in the times of 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ou didst drive out the heathen with thy hand, and plantedst them; how thou didst afflict the people, and cast them 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ot not the land in possession by their own sword, neither did their own arm save them: but thy right hand, and thine arm, and the light of thy countenance, because thou hadst a favour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King, O God: command deliverances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e will we push down our enemies: through thy name will we tread them under that rise up against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trust in my bow, neither shall my sword sa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saved us from our enemies, and hast put them to shame that hat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2026-08-13T20:58:00Z</dcterms:created>
  <dcterms:modified xsi:type="dcterms:W3CDTF">2026-08-13T20:58:00Z</dcterms:modified>
  <dc:title>Bible.com.au: Psalms 44:1-26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