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we boast all the day long, and praise thy name for ever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cast off, and put us to shame; and goest not forth with our arm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to turn back from the enemy: and they which hate us spoil for themsel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us like sheep appointed for meat; and hast scattered us among the heath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ellest thy people for nought, and dost not increase thy wealth by their pri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a reproach to our neighbours, a scorn and a derision to them that are round about 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a byword among the heathen, a shaking of the head among the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nfusion is continually before me, and the shame of my face hath covered me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voice of him that reproacheth and blasphemeth; by reason of the enemy and aveng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is come upon us; yet have we not forgotten thee, neither have we dealt falsely in thy coven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for the sons of Korah, Maschi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art is not turned back, neither have our steps declined from thy way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ou hast sore broken us in the place of dragons, and covered us with the shadow of de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have forgotten the name of our God, or stretched out our hands to a strange god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God search this out? for he knoweth the secrets of the 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for thy sake are we killed all the day long; we are counted as sheep for the slaught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why sleepest thou, O Lord? arise, cast us not off for 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idest thou thy face, and forgettest our affliction and our oppression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soul is bowed down to the dust: our belly cleaveth unto the ear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 for our help, and redeem us for thy mercies’ sak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with our ears, O God, our fathers have told us, what work thou didst in their days, in the times of ol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ou didst drive out the heathen with thy hand, and plantedst them; how thou didst afflict the people, and cast them ou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got not the land in possession by their own sword, neither did their own arm save them: but thy right hand, and thine arm, and the light of thy countenance, because thou hadst a favour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King, O God: command deliverances for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e will we push down our enemies: through thy name will we tread them under that rise up against 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t trust in my bow, neither shall my sword sav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saved us from our enemies, and hast put them to shame that hated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2026-06-12T01:43:56Z</dcterms:created>
  <dcterms:modified xsi:type="dcterms:W3CDTF">2026-06-12T01:43:56Z</dcterms:modified>
  <dc:title>Bible.com.au: Psalms 44:1-26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