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72862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42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the LORD will command his lovingkindness in the daytime, and in the night his song shall be with me, and my prayer unto the God of my lif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ay unto God my rock, Why hast thou forgotten me? why go I mourning because of the oppression of the enemy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with a sword in my bones, mine enemies reproach me; while they say daily unto me, Where is thy God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art thou cast down, O my soul? and why art thou disquieted within me? hope thou in God: for I shall yet praise him, who is the health of my countenance, and my Go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, Maschil, for the sons of Kora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 hart panteth after the water brooks, so panteth my soul after thee, O Go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ul thirsteth for God, for the living God: when shall I come and appear before God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tears have been my meat day and night, while they continually say unto me, Where is thy God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remember these things, I pour out my soul in me: for I had gone with the multitude, I went with them to the house of God, with the voice of joy and praise, with a multitude that kept holyda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art thou cast down, O my soul? and why art thou disquieted in me? hope thou in God: for I shall yet praise him for the help of his countenanc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my God, my soul is cast down within me: therefore will I remember thee from the land of Jordan, and of the Hermonites, from the hill Miza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ep calleth unto deep at the noise of thy waterspouts: all thy waves and thy billows are gone over m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0">
  <a:themeElements>
    <a:clrScheme name="Theme9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2026-05-25T12:32:34Z</dcterms:created>
  <dcterms:modified xsi:type="dcterms:W3CDTF">2026-05-25T12:32:34Z</dcterms:modified>
  <dc:title>Bible.com.au: Psalms 42:1-11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