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0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disease, say they, cleaveth fast unto him: and now that he lieth he shall rise up no mo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mine own familiar friend, in whom I trusted, which did eat of my bread, hath lifted up his heel agains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O LORD, be merciful unto me, and raise me up, that I may requite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 I know that thou favourest me, because mine enemy doth not triumph over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for me, thou upholdest me in mine integrity, and settest me before thy face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God of Israel from everlasting, and to everlasting. Amen, and A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that considereth the poor: the LORD will deliver him in time of trou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preserve him, and keep him alive; and he shall be blessed upon the earth: and thou wilt not deliver him unto the will of his enem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trengthen him upon the bed of languishing: thou wilt make all his bed in his sickn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LORD, be merciful unto me: heal my soul; for I have sinned against the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nemies speak evil of me, When shall he die, and his name perish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he come to see me, he speaketh vanity: his heart gathereth iniquity to itself; when he goeth abroad, he telleth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hate me whisper together against me: against me do they devise my hu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2026-06-04T07:55:33Z</dcterms:created>
  <dcterms:modified xsi:type="dcterms:W3CDTF">2026-06-04T07:55:33Z</dcterms:modified>
  <dc:title>Bible.com.au: Psalms 41:1-13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