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disease, say they, cleaveth fast unto him: and now that he lieth he shall ris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own familiar friend, in whom I trusted, which did eat of my bread, hath lifted up his heel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be merciful unto me, and raise me up, that I may requit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 I know that thou favourest me, because mine enemy doth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thou upholdest me in mine integrity, and settest me before thy fa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, and to everlasting. Amen,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considereth the poor: the LORD will deliver him in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eserve him, and keep him alive; and he shall be blessed upon the earth: and thou wilt not deliver him unto the will of his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engthen him upon the bed of languishing: thou wilt make all his bed in his sic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LORD, be merciful unto me: heal my soul; for I have sinned against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speak evil of me, When shall he die, and his name peris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come to see me, he speaketh vanity: his heart gathereth iniquity to itself; when he goeth abroad, he telle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hate me whisper together against me: against me do they devise my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2026-08-04T04:17:47Z</dcterms:created>
  <dcterms:modified xsi:type="dcterms:W3CDTF">2026-08-04T04:17:47Z</dcterms:modified>
  <dc:title>Bible.com.au: Psalms 41:1-13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