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presProps" Target="presProps.xml"/>
  <Relationship Id="rId24" Type="http://schemas.openxmlformats.org/officeDocument/2006/relationships/viewProps" Target="viewProps.xml"/>
  <Relationship Id="rId25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19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salms 40:1-17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JV-CE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o the chief Musician, A Psalm of David.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aited patiently for the LORD; and he inclined unto me, and heard my cry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brought me up also out of an horrible pit, out of the miry clay, and set my feet upon a rock, and established my goings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he hath put a new song in my mouth, even praise unto our God: many shall see it, and fear, and shall trust in the LORD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lessed is that man that maketh the LORD his trust, and respecteth not the proud, nor such as turn aside to lies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ny, O LORD my God, are thy wonderful works which thou hast done, and thy thoughts which are to us-ward: they cannot be reckoned up in order unto thee: if I would declare and speak of them, they are more than can be numbered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acrifice and offering thou didst not desire; mine ears hast thou opened: burnt offering and sin offering hast thou not required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said I, Lo, I come: in the volume of the book it is written of me,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delight to do thy will, O my God: yea, thy law is within my heart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have preached righteousness in the great congregation: lo, I have not refrained my lips, O LORD, thou knowest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have not hid thy righteousness within my heart; I have declared thy faithfulness and thy salvation: I have not concealed thy lovingkindness and thy truth from the great congregation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ithhold not thou thy tender mercies from me, O LORD: let thy lovingkindness and thy truth continually preserve me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nnumerable evils have compassed me about: mine iniquities have taken hold upon me, so that I am not able to look up; they are more than the hairs of mine head: therefore my heart faileth me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 pleased, O LORD, to deliver me: O LORD, make haste to help me.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them be ashamed and confounded together that seek after my soul to destroy it; let them be driven backward and put to shame that wish me evil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them be desolate for a reward of their shame that say unto me, Aha, aha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et all those that seek thee rejoice and be glad in thee: let such as love thy salvation say continually, The LORD be magnified.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 am poor and needy; yet the Lord thinketh upon me: thou art my help and my deliverer; make no tarrying, O my God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2026-09-11T05:05:15Z</dcterms:created>
  <dcterms:modified xsi:type="dcterms:W3CDTF">2026-09-11T05:05:15Z</dcterms:modified>
  <dc:title>Bible.com.au: Psalms 40:1-17 (KJV-CE)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