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577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: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ached righteousness in the great congregation: lo, I have not refrained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: mine iniquities have taken hold upon me, so that I am not able to look up; they are more than the hairs of mine head: therefore my heart fail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O LORD, make haste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; let them be driven backward and put to shame that wish m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for a reward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, and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at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y wonderful works which thou hast done, and thy thoughts which are to us-ward: they cannot be reckoned up in order unto thee: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didst not desire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come: in the volume of the book it is written of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2026-07-16T22:37:37Z</dcterms:created>
  <dcterms:modified xsi:type="dcterms:W3CDTF">2026-07-16T22:37:37Z</dcterms:modified>
  <dc:title>Bible.com.au: Psalms 40:1-17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