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7210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0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elight to do thy will, O my God: yea, thy law is within my hear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preached righteousness in the great congregation: lo, I have not refrained my lips, O LORD, thou knowes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not hid thy righteousness within my heart; I have declared thy faithfulness and thy salvation: I have not concealed thy lovingkindness and thy truth from the great congregatio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hold not thou thy tender mercies from me, O LORD: let thy lovingkindness and thy truth continually preserve 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nnumerable evils have compassed me about: mine iniquities have taken hold upon me, so that I am not able to look up; they are more than the hairs of mine head: therefore my heart faileth m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pleased, O LORD, to deliver me: O LORD, make haste to help 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be ashamed and confounded together that seek after my soul to destroy it; let them be driven backward and put to shame that wish me evil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be desolate for a reward of their shame that say unto me, Aha, ah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all those that seek thee rejoice and be glad in thee: let such as love thy salvation say continually, The LORD be magnifie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am poor and needy; yet the Lord thinketh upon me: thou art my help and my deliverer; make no tarrying, O my Go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, A Psalm of Davi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ited patiently for the LORD; and he inclined unto me, and heard my cr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rought me up also out of an horrible pit, out of the miry clay, and set my feet upon a rock, and established my going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hath put a new song in my mouth, even praise unto our God: many shall see it, and fear, and shall trust in the LOR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is that man that maketh the LORD his trust, and respecteth not the proud, nor such as turn aside to li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, O LORD my God, are thy wonderful works which thou hast done, and thy thoughts which are to us-ward: they cannot be reckoned up in order unto thee: if I would declare and speak of them, they are more than can be number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crifice and offering thou didst not desire; mine ears hast thou opened: burnt offering and sin offering hast thou not requir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I, Lo, I come: in the volume of the book it is written of me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5">
  <a:themeElements>
    <a:clrScheme name="Theme5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2026-05-30T15:43:47Z</dcterms:created>
  <dcterms:modified xsi:type="dcterms:W3CDTF">2026-05-30T15:43:47Z</dcterms:modified>
  <dc:title>Bible.com.au: Psalms 40:1-17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