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th lay me down in peace, and sleep: for thou, LORD, only makest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when I call, O God of my righteousness: thou hast enlarged me when I was in distress; have mercy upon me,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ons of men, how long will ye turn my glory into shame? how long will ye love vanity, and seek after leasing?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now that the LORD hath set apart him that is godly for himself: the LORD will hear when I call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in awe, and sin not: commune with your own heart upon your bed, and be st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righteousness, and put your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many that say, Who will shew us any good? LORD, lift thou up the light of thy countenance up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gladness in my heart, more than in the time that their corn and their win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2026-06-12T01:43:56Z</dcterms:created>
  <dcterms:modified xsi:type="dcterms:W3CDTF">2026-06-12T01:43:56Z</dcterms:modified>
  <dc:title>Bible.com.au: Psalms 4:1-8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