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40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9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even to Jeduthu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I will take heed to my ways, that I sin not with my tongue: I will keep my mouth with a bridle, while the wicked is before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dumb with silence, I held my peace, even from good; and my sorrow was stirr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was hot within me, while I was musing the fire burned: then spake I with my tongue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make me to know mine end, and the measure of my days, what it is; that I may know how frail I a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hast made my days as an handbreadth; and mine age is as nothing before thee: verily every man at his best state is altogether vanity. Sela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every man walketh in a vain shew: surely they are disquieted in vain: he heapeth up riches, and knoweth not who shall gather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Lord, what wait I for? my hope is in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all my transgressions: make me not the reproach of the fooli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dumb, I opened not my mouth; because thou didst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thy stroke away from me: I am consumed by the blow of thine h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with rebukes dost correct man for iniquity, thou makest his beauty to consume away like a moth: surely every man is vanity. Sela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O LORD, and give ear unto my cry; hold not thy peace at my tears: for I am a stranger with thee, and a sojourner, as all my fathers we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spare me, that I may recover strength, before I go hence, and be no mo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2026-10-31T14:42:20Z</dcterms:created>
  <dcterms:modified xsi:type="dcterms:W3CDTF">2026-10-31T14:42:20Z</dcterms:modified>
  <dc:title>Bible.com.au: Psalms 39:1-13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