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aste and see that the LORD is good: blessed is the man that trusteth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ear the LORD, ye his saints: for there is no want to them that fea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do lack, and suffer hunger: but they that seek the LORD shall not want any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ye children, hearken unto me: 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desireth life, and loveth many days, that he may see goo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tongue from evil, and thy lips from speaking gui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seek peace,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upon the righteous, and his ears are open unto their c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ce of the LORD is against them that do evil, to cut off the remembrance of them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, and the LORD heareth, and delivereth them out of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changed his behaviour before Abimelech; who drove him away, and he depar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them that are of a broken heart; and saveth such as be of a contrit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afflictions of the righteous: but the LORD delivereth him out of them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all his bones: not one of them is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shall slay the wicked: and they that hate the righteou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deemeth the soul of his servants: and none of them that trust in him shall be desolat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 at all times: his praise shall continually be in my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make her boast in the LORD: the humble shall hear thereof, and be gl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agnify the LORD with me, and 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heard me, and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unto him, and were lightened: and their faces were not asha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ried, and the LORD heard him, and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eth round about them that fear him, and delivere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2026-06-14T11:49:09Z</dcterms:created>
  <dcterms:modified xsi:type="dcterms:W3CDTF">2026-06-14T11:49:09Z</dcterms:modified>
  <dc:title>Bible.com.au: Psalms 34:1-22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