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pake, and it was done; he commanded, and it stood fa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ingeth the counsel of the heathen to nought: he maketh the devices of the people of none effec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unsel of the LORD standeth for ever, the thoughts of his heart to all gener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nation whose God is the LORD; and the people whom he hath chosen for his own inherit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eth from heaven; he beholdeth all the sons of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place of his habitation he looketh upon all the inhabitants of the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ashioneth their hearts alike; he considereth all their work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king saved by the multitude of an host: a mighty man is not delivered by much streng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rse is a vain thing for safety: neither shall he deliver any by his great streng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eye of the LORD is upon them that fear him, upon them that hope in his mercy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, O ye righteous: for praise is comely for the up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ir soul from death, and to keep them alive in famin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waiteth for the LORD: he is our help and our shie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heart shall rejoice in him, because we have trusted in his holy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mercy, O LORD, be upon us, according as we hope i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with harp: sing unto him with the psaltery and an instrument of ten string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him a new song; play skilfully with a loud no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d of the LORD is right; and all his works are done in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th righteousness and judgment: the earth is full of the goodness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he LORD were the heavens made; and all the host of them by the breath of his m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thereth the waters of the sea together as an heap: he layeth up the depth in storehou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e earth fear the LORD: let all the inhabitants of the world stand in awe of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2026-06-14T10:46:02Z</dcterms:created>
  <dcterms:modified xsi:type="dcterms:W3CDTF">2026-06-14T10:46:02Z</dcterms:modified>
  <dc:title>Bible.com.au: Psalms 33:1-22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