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transgression is forgiven, whose sin is co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unto whom the LORD imputeth not iniquity, and in whose spirit there is no gui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ce, my bones waxed old through my roaring all the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 night thy hand was heavy upon me: my moisture is turned into the drought of summer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cknowledged my sin unto thee, and mine iniquity have I not hid. I said, I will confess my transgressions unto the LORD; and thou forgavest the iniquity of my sin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shall every one that is godly pray unto thee in a time when thou mayest be found: surely in the floods of great waters they shall not come nigh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; thou shalt preserve me from trouble; thou shalt compass me about with songs of deliverance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thee and teach thee in the way which thou shalt go: I will guide thee with mine ey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not as the horse, or as the mule, which have no understanding: whose mouth must be held in with bit and bridle, lest they come near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orrows shall be to the wicked: but he that trusteth in the LORD, mercy shall compass him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and rejoice, ye righteous: and shout for joy, all ye that are upright in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2026-10-11T08:25:18Z</dcterms:created>
  <dcterms:modified xsi:type="dcterms:W3CDTF">2026-10-11T08:25:18Z</dcterms:modified>
  <dc:title>Bible.com.au: Psalms 32:1-11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