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40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instruct thee and teach thee in the way which thou shalt go: I will guide thee with mine ey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not as the horse, or as the mule, which have no understanding: whose mouth must be held in with bit and bridle, lest they come near unto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sorrows shall be to the wicked: but he that trusteth in the LORD, mercy shall compass him abou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lad in the LORD, and rejoice, ye righteous: and shout for joy, all ye that are upright in hear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, Maschi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he whose transgression is forgiven, whose sin is cover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unto whom the LORD imputeth not iniquity, and in whose spirit there is no gui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kept silence, my bones waxed old through my roaring all the day l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ay and night thy hand was heavy upon me: my moisture is turned into the drought of summer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cknowledged my sin unto thee, and mine iniquity have I not hid. I said, I will confess my transgressions unto the LORD; and thou forgavest the iniquity of my sin. Sela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shall every one that is godly pray unto thee in a time when thou mayest be found: surely in the floods of great waters they shall not come nigh unto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my hiding place; thou shalt preserve me from trouble; thou shalt compass me about with songs of deliverance. Sel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2026-06-14T11:48:46Z</dcterms:created>
  <dcterms:modified xsi:type="dcterms:W3CDTF">2026-06-14T11:48:46Z</dcterms:modified>
  <dc:title>Bible.com.au: Psalms 32:1-11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