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thee, O LORD; and unto the LORD I made supplic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is there in my blood, when I go down to the pit? Shall the dust praise thee? shall it declare thy truth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and have mercy upon me: LORD, be thou my help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urned for me my mourning into dancing: thou hast put off my sackcloth, and girded me with gladne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my glory may sing praise to thee, and not be silent. O LORD my God, I will give thanks unto the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and Song at the dedication of the house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O LORD; for thou hast lifted me up, and hast not made my foes to rejoice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 cried unto thee, and thou hast heale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brought up my soul from the grave: thou hast kept me alive, that I should not go down to the p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O ye saints of his, and give thanks at the remembrance of his holi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endureth but a moment; in his favour is life: weeping may endure for a night, but joy cometh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y prosperity I said, I shall never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y thy favour thou hast made my mountain to stand strong: thou didst hide thy face, and I was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2026-08-24T07:49:56Z</dcterms:created>
  <dcterms:modified xsi:type="dcterms:W3CDTF">2026-08-24T07:49:56Z</dcterms:modified>
  <dc:title>Bible.com.au: Psalms 30:1-12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