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presProps" Target="presProps.xml"/>
  <Relationship Id="rId15" Type="http://schemas.openxmlformats.org/officeDocument/2006/relationships/viewProps" Target="viewProps.xml"/>
  <Relationship Id="rId1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57619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3:1-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lvation belongeth unto the LORD: thy blessing is upon thy people. Selah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salm of David, when he fled from Absalom his son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how are they increased that trouble me! many are they that rise up against m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ny there be which say of my soul, There is no help for him in God. Selah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ou, O LORD, art a shield for me; my glory, and the lifter up of mine hea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cried unto the LORD with my voice, and he heard me out of his holy hill. Selah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laid me down and slept; I awaked; for the LORD sustained m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not be afraid of ten thousands of people, that have set themselves against me round abou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ise, O LORD; save me, O my God: for thou hast smitten all mine enemies upon the cheek bone; thou hast broken the teeth of the ungodly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8">
  <a:themeElements>
    <a:clrScheme name="Theme8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2026-06-04T07:58:38Z</dcterms:created>
  <dcterms:modified xsi:type="dcterms:W3CDTF">2026-06-04T07:58:38Z</dcterms:modified>
  <dc:title>Bible.com.au: Psalms 3:1-8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