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7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9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shaketh the wilderness; the LORD shaketh the wilderness of Kade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maketh the hinds to calve, and discovereth the forests: and in his temple doth every one speak of his glor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itteth upon the flood; yea, the LORD sitteth King for e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give strength unto his people; the LORD will bless his people with pe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nto the LORD, O ye mighty, give unto the LORD glory and streng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nto the LORD the glory due unto his name; worship the LORD in the beauty of holi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is upon the waters: the God of glory thundereth: the LORD is upon many wat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is powerful; the voice of the LORD is full of majes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breaketh the cedars; yea, the LORD breaketh the cedars of Leban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them also to skip like a calf; Lebanon and Sirion like a young unicor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divideth the flames of fi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2026-06-24T13:58:28Z</dcterms:created>
  <dcterms:modified xsi:type="dcterms:W3CDTF">2026-06-24T13:58:28Z</dcterms:modified>
  <dc:title>Bible.com.au: Psalms 29:1-11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