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ir strength, and he is the saving strength of his anoin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thy people, and bless thine inheritance: feed them also, and lift them up for 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 will I cry, O LORD my rock; be not silent to me: lest, if thou be silent to me, I become like them that go down into the p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voice of my supplications, when I cry unto thee, when I lift up my hands toward thy holy orac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me not away with the wicked, and with the workers of iniquity, which speak peace to their neighbours, but mischief is in their hear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m according to their deeds, and according to the wickedness of their endeavours: give them after the work of their hands; render to them their dese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regard not the works of the LORD, nor the operation of his hands, he shall destroy them, and not build them u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 because he hath heard the voice of my supplic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trength and my shield; my heart trusted in him, and I am helped: therefore my heart greatly rejoiceth; and with my song will I prais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2026-06-12T01:44:29Z</dcterms:created>
  <dcterms:modified xsi:type="dcterms:W3CDTF">2026-06-12T01:44:29Z</dcterms:modified>
  <dc:title>Bible.com.au: Psalms 28:1-9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