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loved the habitation of thy house, and the place where thine honour dwel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not my soul with sinners, nor my life with bloody me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is mischief, and their right hand is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walk in mine integrity: redeem me, and be merciful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eth in an even place: in the congregations will I bles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LORD; for I have walked in mine integrity: I have trusted also in the LORD; therefore I shall not sli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LORD, and prove me; try my reins and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fore mine eyes: and I have walked in thy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at with vain persons, neither will I go in with dissemb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 congregation of evil doers; and will not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sh mine hands in innocency: so will I compass thine altar, O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publish with the voice of thanksgiving, and tell of all thy wondrou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2026-06-14T10:46:55Z</dcterms:created>
  <dcterms:modified xsi:type="dcterms:W3CDTF">2026-06-14T10:46:55Z</dcterms:modified>
  <dc:title>Bible.com.au: Psalms 26:1-12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