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4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5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and upright is the LORD: therefore will he teach sinners in the w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ek will he guide in judgment: and the meek will he teach his 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paths of the LORD are mercy and truth unto such as keep his covenant and his testimon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name’s sake, O LORD, pardon mine iniquity; for it is grea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an is he that feareth the LORD? him shall he teach in the way that he shall choo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oul shall dwell at ease; and his seed shall inherit the ear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cret of the LORD is with them that fear him; and he will shew them his covenan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s are ever toward the LORD; for he shall pluck my feet out of the ne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hee unto me, and have mercy upon me; for I am desolate and afflic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roubles of my heart are enlarged: O bring thou me out of my distress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pon mine affliction and my pain; and forgive all my sin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mine enemies; for they are many; and they hate me with cruel hatr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keep my soul, and deliver me: let me not be ashamed; for I put my trust in th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ntegrity and uprightness preserve me; for I wait on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deem Israel, O God, out of all his troubl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e, O LORD, do I lift up my sou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God, I trust in thee: let me not be ashamed, let not mine enemies triumph ov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let none that wait on thee be ashamed: let them be ashamed which transgress without cau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w me thy ways, O LORD; teach me thy path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d me in thy truth, and teach me: for thou art the God of my salvation; on thee do I wait all the d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O LORD, thy tender mercies and thy lovingkindnesses; for they have been ever of 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not the sins of my youth, nor my transgressions: according to thy mercy remember thou me for thy goodness’ sake, O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2026-06-24T09:59:05Z</dcterms:created>
  <dcterms:modified xsi:type="dcterms:W3CDTF">2026-06-24T09:59:05Z</dcterms:modified>
  <dc:title>Bible.com.au: Psalms 25:1-22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