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1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upright is the LORD: therefore will he teach sinners in the 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will he guide in judgment: and the meek will he teach his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aths of the LORD are mercy and truth unto such as keep his covenant and his testimon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name’s sake, O LORD, pardon mine iniquity; for it is gr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feareth the LORD? him shall he teach in the way that he shall choo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ul shall dwell at ease; and his seed shall inherit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ret of the LORD is with them that fear him; and he will shew them his covena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are ever toward the LORD; for he shall pluck my feet out of the ne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 unto me, and have mercy upon me; for I am desolate and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s of my heart are enlarged: O bring thou me out of my distres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mine affliction and my pain; and forgive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enemies; for they are many; and they hate me with cruel hat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keep my soul, and deliver me: let me not be ashamed; for I put my trust in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ntegrity and uprightness preserve me; for I wait o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Israel, O God, out of all his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LORD, do I lift up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 trust in thee: let me not be ashamed, let not mine enemies triumph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let none that wait on thee be ashamed: let them be ashamed which transgress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thy ways, O LORD; teach me thy path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 in thy truth, and teach me: for thou art the God of my salvation; on thee do I wait all the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thy tender mercies and thy lovingkindnesses; for they have been ever of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not the sins of my youth, nor my transgressions: according to thy mercy remember thou me for thy goodness’ sake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2026-08-10T09:39:57Z</dcterms:created>
  <dcterms:modified xsi:type="dcterms:W3CDTF">2026-08-10T09:39:57Z</dcterms:modified>
  <dc:title>Bible.com.au: Psalms 25:1-22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