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presProps" Target="presProps.xml"/>
  <Relationship Id="rId17" Type="http://schemas.openxmlformats.org/officeDocument/2006/relationships/viewProps" Target="viewProps.xml"/>
  <Relationship Id="rId18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9358844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salms 24:1-10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KJV-CE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 Psalm of David.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earth is the LORD’s, and the fulness thereof; the world, and they that dwell therein.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he hath founded it upon the seas, and established it upon the floods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o shall ascend into the hill of the LORD? or who shall stand in his holy place?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that hath clean hands, and a pure heart; who hath not lifted up his soul unto vanity, nor sworn deceitfully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shall receive the blessing from the LORD, and righteousness from the God of his salvation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is is the generation of them that seek him, that seek thy face, O Jacob. Selah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Lift up your heads, O ye gates; and be ye lift up, ye everlasting doors; and the King of glory shall come in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o is this King of glory? The LORD strong and mighty, the LORD mighty in battle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Lift up your heads, O ye gates; even lift them up, ye everlasting doors; and the King of glory shall come in.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o is this King of glory? The LORD of hosts, he is the King of glory. Selah.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83">
  <a:themeElements>
    <a:clrScheme name="Theme83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83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83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13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2026-09-25T13:22:51Z</dcterms:created>
  <dcterms:modified xsi:type="dcterms:W3CDTF">2026-09-25T13:22:51Z</dcterms:modified>
  <dc:title>Bible.com.au: Psalms 24:1-10 (KJV-CE)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