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6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hepherd; I shall not wa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me to lie down in green pastures: he leadeth me beside the still wa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toreth my soul: he leadeth me in the paths of righteousness for his name’s s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I walk through the valley of the shadow of death, I will fear no evil: for thou art with me; thy rod and thy staff they comfor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parest a table before me in the presence of mine enemies: thou anointest my head with oil; my cup runneth o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odness and mercy shall follow me all the days of my life: and I will dwell in the house of the LORD 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2026-09-20T21:34:24Z</dcterms:created>
  <dcterms:modified xsi:type="dcterms:W3CDTF">2026-09-20T21:34:24Z</dcterms:modified>
  <dc:title>Bible.com.au: Psalms 23:1-6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