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805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3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y shepherd; I shall not wan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th me to lie down in green pastures: he leadeth me beside the still water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storeth my soul: he leadeth me in the paths of righteousness for his name’s sak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ough I walk through the valley of the shadow of death, I will fear no evil: for thou art with me; thy rod and thy staff they comfort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preparest a table before me in the presence of mine enemies: thou anointest my head with oil; my cup runneth ov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goodness and mercy shall follow me all the days of my life: and I will dwell in the house of the LORD for ev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2026-05-24T23:10:42Z</dcterms:created>
  <dcterms:modified xsi:type="dcterms:W3CDTF">2026-05-24T23:10:42Z</dcterms:modified>
  <dc:title>Bible.com.au: Psalms 23:1-6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