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usted on the LORD that he would deliver him: let him deliver him, seeing he delighted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he that took me out of the womb: thou didst make me hope when I was upon my mother’s breas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cast upon thee from the womb: thou art my God from my mother’s be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far from me; for trouble is near; for there is n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bulls have compassed me: strong bulls of Bashan have beset me r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ped upon me with their mouths, as a ravening and a roaring l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ured out like water, and all my bones are out of joint: my heart is like wax; it is melted in the midst of my bowe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is dried up like a potsherd; and my tongue cleaveth to my jaws; and thou hast brought me into the dust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gs have compassed me: the assembly of the wicked have inclosed me: they pierced my hands and my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tell all my bones: they look and stare upon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Aijeleth Shahar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art my garments among them, and cast lots upon my vestu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not thou far from me, O LORD: O my strength, haste thee to help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y soul from the sword; my darling from the power of the do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the lion’s mouth: for thou hast heard me from the horns of the unicor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y name unto my brethren: in the midst of the congregation will I praise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praise him; all ye the seed of Jacob, glorify him; and fear him, all ye the seed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not despised nor abhorred the affliction of the afflicted; neither hath he hid his face from him; but when he cried unto him, he hea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raise shall be of thee in the great congregation: I will pay my vows before them that fear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shall eat and be satisfied: they shall praise the LORD that seek him: your heart shall live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nds of the world shall remember and turn unto the LORD: and all the kindreds of the nations shall worship before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st thou forsaken me? why art thou so far from helping me, and from the words of my roaring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is the LORD’s: and he is the governor among the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that be fat upon earth shall eat and worship: all they that go down to the dust shall bow before him: and none can keep alive his own sou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ed shall serve him; it shall be accounted to the Lord for a generati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ome, and shall declare his righteousness unto a people that shall be born, that he hath done thi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I cry in the daytime, but thou hearest not; and in the night season, and am not sil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holy, O thou that inhabitest the praises of Isra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trusted in thee: they trusted, and thou didst deliver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unto thee, and were delivered: they trusted in thee, and were not confoun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 worm, and no man; a reproach of men, and despised of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that see me laugh me to scorn: they shoot out the lip, they shake the head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2026-07-23T10:49:05Z</dcterms:created>
  <dcterms:modified xsi:type="dcterms:W3CDTF">2026-07-23T10:49:05Z</dcterms:modified>
  <dc:title>Bible.com.au: Psalms 22:1-31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