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01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 shall find out all thine enemies: thy right hand shall find out those that hate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make them as a fiery oven in the time of thine anger: the LORD shall swallow them up in his wrath, and the fire shall devou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ruit shalt thou destroy from the earth, and their seed from among the children of 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intended evil against thee: they imagined a mischievous device, which they are not able to perfor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t thou make them turn their back, when thou shalt make ready thine arrows upon thy strings against the face of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exalted, LORD, in thine own strength: so will we sing and praise thy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hall joy in thy strength, O LORD; and in thy salvation how greatly shall he rejoi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him his heart’s desire, and hast not withholden the request of his lips.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preventest him with the blessings of goodness: thou settest a crown of pure gold on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life of thee, and thou gavest it him, even length of days for ever and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lory is great in thy salvation: honour and majesty hast thou laid up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made him most blessed for ever: thou hast made him exceeding glad with thy countena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 trusteth in the LORD, and through the mercy of the most High he shall not be mov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2026-06-15T08:57:11Z</dcterms:created>
  <dcterms:modified xsi:type="dcterms:W3CDTF">2026-06-15T08:57:11Z</dcterms:modified>
  <dc:title>Bible.com.au: Psalms 21:1-13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